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59" r:id="rId16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2T19:21:20.42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24575,'0'0'-8191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C9978F-69A6-AE84-BE42-C0BA61001C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C9A021B-8585-EBD9-323F-8AAE771D1B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F3E731F4-7141-21ED-9893-73947E93D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2C21D-62B3-4C78-81BE-3D01C8942162}" type="datetimeFigureOut">
              <a:rPr lang="sk-SK" smtClean="0"/>
              <a:t>3. 5. 2022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73F515F2-8B28-5044-BD14-7D782B4D1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E7524D9F-63E8-7308-4362-7F14FE15C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15771-E264-4752-92CA-E824813EEBC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93121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4396B9-FF6D-6B6C-E9B4-034CB4FF6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B49FD6EF-04DE-C7BD-7889-CFC19D861A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80F0A3C7-67F4-7119-1BD0-8391F1579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2C21D-62B3-4C78-81BE-3D01C8942162}" type="datetimeFigureOut">
              <a:rPr lang="sk-SK" smtClean="0"/>
              <a:t>3. 5. 2022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8F2ABF72-4A0B-3B58-DC3D-FECA70AE2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1148A208-5F52-1AFF-17F2-27D0440D4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15771-E264-4752-92CA-E824813EEBC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07432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9A06AB53-2321-1A44-9A65-06F928E066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633BB539-B87B-5360-3C35-9651EDAE26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462E5DF5-E2FB-E30A-FB48-922B7E10B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2C21D-62B3-4C78-81BE-3D01C8942162}" type="datetimeFigureOut">
              <a:rPr lang="sk-SK" smtClean="0"/>
              <a:t>3. 5. 2022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9B614A31-B2D0-DE67-530C-2A6BDE4C3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01A4B84D-9D17-4AB9-1E53-17D0CD5DA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15771-E264-4752-92CA-E824813EEBC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67110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21CB07-9278-210C-8F10-2E00215A2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5A788C3-BBBC-4855-253C-2C51A138B9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6C704A29-90EB-BFFF-12D8-A12933D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2C21D-62B3-4C78-81BE-3D01C8942162}" type="datetimeFigureOut">
              <a:rPr lang="sk-SK" smtClean="0"/>
              <a:t>3. 5. 2022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66F68E91-D56E-EC40-D79B-4E3938B83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4FE79E76-C722-A3EB-19EA-D76D984C9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15771-E264-4752-92CA-E824813EEBC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78592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EF4E89-1EF9-EE12-0CB9-02BC9E860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F9B7C86-D9D9-301F-25A7-3E92CC55EB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BDF943C6-A2DB-760D-B49A-B299CC796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2C21D-62B3-4C78-81BE-3D01C8942162}" type="datetimeFigureOut">
              <a:rPr lang="sk-SK" smtClean="0"/>
              <a:t>3. 5. 2022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2BFF00CE-539F-57E8-D02C-A988C4698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1EB60AA1-9348-FB5B-6D8F-D6E9392F2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15771-E264-4752-92CA-E824813EEBC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86711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FBF011-F125-8451-85E3-A1D9DE481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B669391-24FF-DC40-8C97-C9FCEA1950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A691C68B-AF01-C7B7-3535-4E65BFEF53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3DC905A7-069F-FA5C-9CA2-4EEC3FB29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2C21D-62B3-4C78-81BE-3D01C8942162}" type="datetimeFigureOut">
              <a:rPr lang="sk-SK" smtClean="0"/>
              <a:t>3. 5. 2022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604F5274-D0F9-C1B4-7104-0574BF6CD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62DD2112-2FAD-D24B-3721-6C48B7E94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15771-E264-4752-92CA-E824813EEBC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93610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23C247-42B2-F1AF-630B-84C7CF281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F3727FF-CA4B-0E00-8171-3DED45054B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9751FA20-7CDD-5B8B-3217-64D5819C7F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A9D5EA89-14D1-A964-A99B-11E56FA4AE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46AF6236-F2B7-F3B8-F20A-34D3078874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BF945668-12BC-CA6E-1BE4-AA47232E4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2C21D-62B3-4C78-81BE-3D01C8942162}" type="datetimeFigureOut">
              <a:rPr lang="sk-SK" smtClean="0"/>
              <a:t>3. 5. 2022</a:t>
            </a:fld>
            <a:endParaRPr lang="sk-SK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76DE458D-088D-710E-B0A4-01364C5C6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AFF3A02D-E541-4C8E-D61D-0425CE8B9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15771-E264-4752-92CA-E824813EEBC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38978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137DC4-E886-A012-85A8-56C757F87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F363852E-8C90-5477-7B96-B56B50823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2C21D-62B3-4C78-81BE-3D01C8942162}" type="datetimeFigureOut">
              <a:rPr lang="sk-SK" smtClean="0"/>
              <a:t>3. 5. 2022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9E08F4D6-4E28-6484-422F-BC1E29DD0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4B74742D-7294-E16B-54B7-6BFB10119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15771-E264-4752-92CA-E824813EEBC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46760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29C24807-9883-A2DF-D4F1-4FF34CA48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2C21D-62B3-4C78-81BE-3D01C8942162}" type="datetimeFigureOut">
              <a:rPr lang="sk-SK" smtClean="0"/>
              <a:t>3. 5. 2022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B90B03F8-84AA-73F0-AA49-72F55DACD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47465C7E-5750-ED1A-C51B-38DF66AAE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15771-E264-4752-92CA-E824813EEBC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58997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19967F-77CE-7FD4-E208-CF9701F9E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168F38A-6E94-E67E-944D-E6E370B26F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AF0EA26-7C98-DFD0-AC27-2C79E021CB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66CDFF17-7784-5463-D4BF-E4CF35971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2C21D-62B3-4C78-81BE-3D01C8942162}" type="datetimeFigureOut">
              <a:rPr lang="sk-SK" smtClean="0"/>
              <a:t>3. 5. 2022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89D1ED85-05A8-8F2C-9289-2541561A0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F4D64E66-A3F9-DC36-FE7E-FB220C58A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15771-E264-4752-92CA-E824813EEBC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73095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669F61-7897-CA5C-71FD-530A6A515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BC3D2CAC-45B4-1C56-F874-A79ADA1980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94CDA6E-284C-7305-9744-4C22D4A237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03A3B73E-ACE7-82EF-951E-B46618BD1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2C21D-62B3-4C78-81BE-3D01C8942162}" type="datetimeFigureOut">
              <a:rPr lang="sk-SK" smtClean="0"/>
              <a:t>3. 5. 2022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BBB20154-48D9-437E-61B7-78499A8DA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8531C64A-ACA1-D9D7-5670-2ED3D9A00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15771-E264-4752-92CA-E824813EEBC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629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9F82F988-131E-8164-656D-91929E87A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E5B860A-AE37-E9B9-6C5C-66F3B95E76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54030605-101F-A119-8D8E-FF66E70F04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92C21D-62B3-4C78-81BE-3D01C8942162}" type="datetimeFigureOut">
              <a:rPr lang="sk-SK" smtClean="0"/>
              <a:t>3. 5. 2022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8B89FE81-2E45-1037-A36B-12C2DA2362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C13584E1-B9C2-277D-ED0C-5225914E29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D15771-E264-4752-92CA-E824813EEBC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44751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 4">
            <a:extLst>
              <a:ext uri="{FF2B5EF4-FFF2-40B4-BE49-F238E27FC236}">
                <a16:creationId xmlns:a16="http://schemas.microsoft.com/office/drawing/2014/main" id="{101E874A-576A-49FB-3FEA-B865BD853A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284" r="1" b="1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BFB54C9-500F-857F-38F6-3514376120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sk-SK" sz="5200" dirty="0" err="1">
                <a:solidFill>
                  <a:srgbClr val="FFFFFF"/>
                </a:solidFill>
              </a:rPr>
              <a:t>How</a:t>
            </a:r>
            <a:r>
              <a:rPr lang="sk-SK" sz="5200" dirty="0">
                <a:solidFill>
                  <a:srgbClr val="FFFFFF"/>
                </a:solidFill>
              </a:rPr>
              <a:t> to </a:t>
            </a:r>
            <a:r>
              <a:rPr lang="sk-SK" sz="5200" dirty="0" err="1">
                <a:solidFill>
                  <a:srgbClr val="FFFFFF"/>
                </a:solidFill>
              </a:rPr>
              <a:t>make</a:t>
            </a:r>
            <a:r>
              <a:rPr lang="sk-SK" sz="5200" dirty="0">
                <a:solidFill>
                  <a:srgbClr val="FFFFFF"/>
                </a:solidFill>
              </a:rPr>
              <a:t> </a:t>
            </a:r>
            <a:r>
              <a:rPr lang="sk-SK" sz="5200" dirty="0" err="1">
                <a:solidFill>
                  <a:srgbClr val="FFFFFF"/>
                </a:solidFill>
              </a:rPr>
              <a:t>apple</a:t>
            </a:r>
            <a:r>
              <a:rPr lang="sk-SK" sz="5200" dirty="0">
                <a:solidFill>
                  <a:srgbClr val="FFFFFF"/>
                </a:solidFill>
              </a:rPr>
              <a:t> </a:t>
            </a:r>
            <a:r>
              <a:rPr lang="sk-SK" sz="5200" dirty="0" err="1">
                <a:solidFill>
                  <a:srgbClr val="FFFFFF"/>
                </a:solidFill>
              </a:rPr>
              <a:t>pie</a:t>
            </a:r>
            <a:endParaRPr lang="sk-SK" sz="5200" dirty="0">
              <a:solidFill>
                <a:srgbClr val="FFFFFF"/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B82CA15-8C15-A27C-8F59-3A137ADFF3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sk-SK" dirty="0">
                <a:solidFill>
                  <a:srgbClr val="FFFFFF"/>
                </a:solidFill>
              </a:rPr>
              <a:t>By 6th </a:t>
            </a:r>
            <a:r>
              <a:rPr lang="sk-SK" dirty="0" err="1">
                <a:solidFill>
                  <a:srgbClr val="FFFFFF"/>
                </a:solidFill>
              </a:rPr>
              <a:t>grade</a:t>
            </a:r>
            <a:endParaRPr lang="sk-SK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974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3EAB9E-ABB8-7F0D-7F66-2C8402966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93240"/>
            <a:ext cx="10515600" cy="197448"/>
          </a:xfrm>
        </p:spPr>
        <p:txBody>
          <a:bodyPr>
            <a:normAutofit fontScale="90000"/>
          </a:bodyPr>
          <a:lstStyle/>
          <a:p>
            <a:r>
              <a:rPr lang="en-US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8. We squeezed the flavored apples and put them on a dough that was on a plate</a:t>
            </a:r>
            <a:br>
              <a:rPr lang="en-US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</a:br>
            <a:br>
              <a:rPr lang="en-US" dirty="0"/>
            </a:br>
            <a:endParaRPr lang="sk-SK" dirty="0"/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3C73A236-7AC7-BCD7-6A73-3EA29743BE7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k-SK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Písanie rukou 4">
                <a:extLst>
                  <a:ext uri="{FF2B5EF4-FFF2-40B4-BE49-F238E27FC236}">
                    <a16:creationId xmlns:a16="http://schemas.microsoft.com/office/drawing/2014/main" id="{1DBE5560-5071-2177-53B6-F0A7CA512723}"/>
                  </a:ext>
                </a:extLst>
              </p14:cNvPr>
              <p14:cNvContentPartPr/>
              <p14:nvPr/>
            </p14:nvContentPartPr>
            <p14:xfrm>
              <a:off x="3321257" y="2313624"/>
              <a:ext cx="360" cy="360"/>
            </p14:xfrm>
          </p:contentPart>
        </mc:Choice>
        <mc:Fallback xmlns="">
          <p:pic>
            <p:nvPicPr>
              <p:cNvPr id="5" name="Písanie rukou 4">
                <a:extLst>
                  <a:ext uri="{FF2B5EF4-FFF2-40B4-BE49-F238E27FC236}">
                    <a16:creationId xmlns:a16="http://schemas.microsoft.com/office/drawing/2014/main" id="{1DBE5560-5071-2177-53B6-F0A7CA51272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312617" y="2304984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7172" name="Picture 4">
            <a:extLst>
              <a:ext uri="{FF2B5EF4-FFF2-40B4-BE49-F238E27FC236}">
                <a16:creationId xmlns:a16="http://schemas.microsoft.com/office/drawing/2014/main" id="{C5EEA05C-EEB1-290B-BF7D-BD16B4FB3A9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520" y="1825625"/>
            <a:ext cx="3262959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4288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196" name="Rectangle 70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12E6048-B902-5A8B-7EDC-FFFDD594C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365125"/>
            <a:ext cx="4840010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0" i="0">
                <a:effectLst/>
              </a:rPr>
              <a:t>9. the other halfway we put on apples</a:t>
            </a:r>
            <a:endParaRPr lang="en-US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AEE54927-A86D-234C-66BB-407D7A05C2AD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09" r="-2" b="-2"/>
          <a:stretch/>
        </p:blipFill>
        <p:spPr bwMode="auto"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B8B58B3B-1487-5BB1-9F37-82F4DE87C8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13788" y="2333297"/>
            <a:ext cx="4840010" cy="3843666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6293492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Zástupný objekt pre obsah 5">
            <a:extLst>
              <a:ext uri="{FF2B5EF4-FFF2-40B4-BE49-F238E27FC236}">
                <a16:creationId xmlns:a16="http://schemas.microsoft.com/office/drawing/2014/main" id="{980E7B5A-24A1-C68A-D380-ECF679AC700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37" r="7264" b="34544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35D7619-2376-5828-0E5F-69B172FFE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 b="0" i="0">
                <a:effectLst/>
              </a:rPr>
              <a:t>10. we stabbed the dough with a fork</a:t>
            </a:r>
            <a:endParaRPr lang="en-US" sz="28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9B6BFC4B-2933-05BD-EBE0-4212ECCE09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1094" y="2718054"/>
            <a:ext cx="3438906" cy="320725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1700"/>
          </a:p>
        </p:txBody>
      </p:sp>
    </p:spTree>
    <p:extLst>
      <p:ext uri="{BB962C8B-B14F-4D97-AF65-F5344CB8AC3E}">
        <p14:creationId xmlns:p14="http://schemas.microsoft.com/office/powerpoint/2010/main" val="33513235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EEBCA9-CB47-7F83-F209-B9E4BAA2F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0" i="0">
                <a:effectLst/>
              </a:rPr>
              <a:t>11. we put the dough in the oven</a:t>
            </a:r>
            <a:endParaRPr lang="en-US"/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5C5A518C-D594-8BB1-9981-998B819212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2000" y="2279018"/>
            <a:ext cx="5314543" cy="3375920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1800"/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218" name="Picture 2" descr="Can I let dough rise in the oven?">
            <a:extLst>
              <a:ext uri="{FF2B5EF4-FFF2-40B4-BE49-F238E27FC236}">
                <a16:creationId xmlns:a16="http://schemas.microsoft.com/office/drawing/2014/main" id="{B6DD1F7F-6A45-81B1-7893-7143EDAEF5E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9" r="3899" b="-1"/>
          <a:stretch/>
        </p:blipFill>
        <p:spPr bwMode="auto">
          <a:xfrm>
            <a:off x="6750141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09026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utting American Apple Pie On Table Stock Photo, Picture And Royalty Free  Image. Image 99536518.">
            <a:extLst>
              <a:ext uri="{FF2B5EF4-FFF2-40B4-BE49-F238E27FC236}">
                <a16:creationId xmlns:a16="http://schemas.microsoft.com/office/drawing/2014/main" id="{E8219B79-364D-6CD4-037C-5E27A1F015A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6" b="9618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A3EBB45-3B4F-05D0-C9C9-A317A713A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0" i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12. then we picked the dough and cut it</a:t>
            </a:r>
            <a:endParaRPr lang="en-US" sz="36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48560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DBB7DFC-DA0F-5015-C4DA-B36513725CA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55631" y="1441938"/>
            <a:ext cx="7080738" cy="39741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Thanks For Watching</a:t>
            </a:r>
          </a:p>
        </p:txBody>
      </p:sp>
    </p:spTree>
    <p:extLst>
      <p:ext uri="{BB962C8B-B14F-4D97-AF65-F5344CB8AC3E}">
        <p14:creationId xmlns:p14="http://schemas.microsoft.com/office/powerpoint/2010/main" val="31280995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A129254-4B46-C8F0-32AC-5E9C0BBC8B6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9" r="9090" b="38126"/>
          <a:stretch/>
        </p:blipFill>
        <p:spPr bwMode="auto">
          <a:xfrm>
            <a:off x="3522468" y="10"/>
            <a:ext cx="866953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1EAB859-7C0F-7F2D-40C4-B94B5D025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 dirty="0"/>
              <a:t>Ingredients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EC890A1-8043-B8BC-7475-7322086BB7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1094" y="2718054"/>
            <a:ext cx="3438906" cy="320725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700" b="0" i="0" dirty="0">
                <a:effectLst/>
              </a:rPr>
              <a:t>500g smooth flour </a:t>
            </a:r>
          </a:p>
          <a:p>
            <a:r>
              <a:rPr lang="en-US" sz="1700" b="0" i="0" dirty="0">
                <a:effectLst/>
              </a:rPr>
              <a:t>160g powdered sugar </a:t>
            </a:r>
          </a:p>
          <a:p>
            <a:r>
              <a:rPr lang="en-US" sz="1700" b="0" i="0" dirty="0">
                <a:effectLst/>
              </a:rPr>
              <a:t>250g </a:t>
            </a:r>
            <a:r>
              <a:rPr lang="en-US" sz="1700" b="0" i="0" dirty="0" err="1">
                <a:effectLst/>
              </a:rPr>
              <a:t>palmarin</a:t>
            </a:r>
            <a:r>
              <a:rPr lang="en-US" sz="1700" b="0" i="0" dirty="0">
                <a:effectLst/>
              </a:rPr>
              <a:t> </a:t>
            </a:r>
          </a:p>
          <a:p>
            <a:r>
              <a:rPr lang="en-US" sz="1700" b="0" i="0" dirty="0">
                <a:effectLst/>
              </a:rPr>
              <a:t>baking powder </a:t>
            </a:r>
          </a:p>
          <a:p>
            <a:r>
              <a:rPr lang="en-US" sz="1700" b="0" i="0" dirty="0">
                <a:effectLst/>
              </a:rPr>
              <a:t>two eggs </a:t>
            </a:r>
          </a:p>
          <a:p>
            <a:r>
              <a:rPr lang="en-US" sz="1700" b="0" i="0" dirty="0">
                <a:effectLst/>
              </a:rPr>
              <a:t>1vanilla </a:t>
            </a:r>
          </a:p>
          <a:p>
            <a:r>
              <a:rPr lang="en-US" sz="1700" b="0" i="0" dirty="0">
                <a:effectLst/>
              </a:rPr>
              <a:t>1 cinnamon sugar </a:t>
            </a:r>
          </a:p>
          <a:p>
            <a:r>
              <a:rPr lang="en-US" sz="1700" b="0" i="0" dirty="0">
                <a:effectLst/>
              </a:rPr>
              <a:t>milk </a:t>
            </a:r>
          </a:p>
          <a:p>
            <a:r>
              <a:rPr lang="en-US" sz="1700" b="0" i="0" dirty="0">
                <a:effectLst/>
              </a:rPr>
              <a:t>10 apples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30901134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03B6204-2A13-5BA3-DAE6-71D32497BD0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6" b="22914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15E0C4F-BF63-4C9F-5DF5-86BFA2E8E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0" i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1. we cut and grated the apples</a:t>
            </a:r>
            <a:endParaRPr lang="en-US" sz="36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8037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2BA53C-D04A-E8A0-C1F6-A32A00C76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b="0" i="0">
                <a:effectLst/>
              </a:rPr>
              <a:t>2. we put flour baking powder palmarin and eggs in a bowl</a:t>
            </a:r>
            <a:endParaRPr lang="en-US" sz="5000"/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CFF281DF-5F8C-8487-1BD2-1015E999F04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8" r="19587"/>
          <a:stretch/>
        </p:blipFill>
        <p:spPr bwMode="auto"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97206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18C782-7D60-6544-8953-22174CB00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0" i="0">
                <a:effectLst/>
              </a:rPr>
              <a:t>3. then we mixed the dough</a:t>
            </a:r>
            <a:endParaRPr lang="en-US" sz="5400"/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680370B-22C0-D8CA-C42B-E63648C2A6B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6" r="-1" b="22532"/>
          <a:stretch/>
        </p:blipFill>
        <p:spPr bwMode="auto"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60415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C653F5-7F5C-516F-086B-37DB88D23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4330" y="803325"/>
            <a:ext cx="5314536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b="0" i="0">
                <a:effectLst/>
              </a:rPr>
              <a:t>4. we painted the plate with palmarin and then poured flour on it</a:t>
            </a:r>
            <a:endParaRPr lang="en-US" sz="2800"/>
          </a:p>
        </p:txBody>
      </p: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4AB8F025-5DA5-CC14-9112-3451C3DA6EB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8" r="17319" b="1"/>
          <a:stretch/>
        </p:blipFill>
        <p:spPr bwMode="auto">
          <a:xfrm>
            <a:off x="2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0" y="0"/>
                </a:moveTo>
                <a:lnTo>
                  <a:pt x="4400491" y="0"/>
                </a:lnTo>
                <a:lnTo>
                  <a:pt x="4484766" y="76595"/>
                </a:lnTo>
                <a:cubicBezTo>
                  <a:pt x="5076107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7" name="Zástupný objekt pre obsah 3">
            <a:extLst>
              <a:ext uri="{FF2B5EF4-FFF2-40B4-BE49-F238E27FC236}">
                <a16:creationId xmlns:a16="http://schemas.microsoft.com/office/drawing/2014/main" id="{2ED01684-63CF-3629-7626-44D246F928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4329" y="2279018"/>
            <a:ext cx="5314543" cy="3375920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3792339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6" name="Rectangle 72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9A9F1E7A-584A-E53D-57DB-6572C2B3042E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88" r="9090" b="34776"/>
          <a:stretch/>
        </p:blipFill>
        <p:spPr bwMode="auto">
          <a:xfrm>
            <a:off x="3522468" y="10"/>
            <a:ext cx="866953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D4D0C81-8551-2579-0250-311FB4FD0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 b="0" i="0">
                <a:effectLst/>
              </a:rPr>
              <a:t>5. roll the dough</a:t>
            </a:r>
            <a:endParaRPr lang="en-US" sz="2800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51DDAB5D-20FA-5A78-2807-D5378C4CC0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1094" y="2718054"/>
            <a:ext cx="3438906" cy="320725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1700"/>
          </a:p>
        </p:txBody>
      </p:sp>
    </p:spTree>
    <p:extLst>
      <p:ext uri="{BB962C8B-B14F-4D97-AF65-F5344CB8AC3E}">
        <p14:creationId xmlns:p14="http://schemas.microsoft.com/office/powerpoint/2010/main" val="42917696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27ED55-89F0-8A7A-E82C-6FE8C553F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 b="0" i="0">
                <a:effectLst/>
              </a:rPr>
              <a:t>6. we sprinkled apples with cinnamon and vanilla sugar</a:t>
            </a:r>
            <a:br>
              <a:rPr lang="en-US" sz="3400" b="0" i="0">
                <a:effectLst/>
              </a:rPr>
            </a:br>
            <a:br>
              <a:rPr lang="en-US" sz="3400"/>
            </a:br>
            <a:endParaRPr lang="en-US" sz="3400"/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28DC70A4-2FF8-CE3A-5C7B-6A5C80B7C92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6" r="-1" b="19102"/>
          <a:stretch/>
        </p:blipFill>
        <p:spPr bwMode="auto"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35786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FE01120-EC26-1F70-737E-EF842FC62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 b="0" i="0">
                <a:effectLst/>
              </a:rPr>
              <a:t>7. then we put the rolled dough on a baking sheet</a:t>
            </a:r>
            <a:endParaRPr lang="en-US" sz="4200"/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Zástupný objekt pre obsah 5" descr="Obrázok, na ktorom je vnútri, osoba&#10;&#10;Automaticky generovaný popis">
            <a:extLst>
              <a:ext uri="{FF2B5EF4-FFF2-40B4-BE49-F238E27FC236}">
                <a16:creationId xmlns:a16="http://schemas.microsoft.com/office/drawing/2014/main" id="{F5130075-057C-F3E8-5053-BA689179EE9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1" r="-1" b="20705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E73A82C6-DD95-8DE9-7B09-CDADE2166DF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74585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159</Words>
  <Application>Microsoft Office PowerPoint</Application>
  <PresentationFormat>Širokouhlá</PresentationFormat>
  <Paragraphs>25</Paragraphs>
  <Slides>15</Slides>
  <Notes>0</Notes>
  <HiddenSlides>0</HiddenSlides>
  <MMClips>1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Motív Office</vt:lpstr>
      <vt:lpstr>How to make apple pie</vt:lpstr>
      <vt:lpstr>Ingredients</vt:lpstr>
      <vt:lpstr>1. we cut and grated the apples</vt:lpstr>
      <vt:lpstr>2. we put flour baking powder palmarin and eggs in a bowl</vt:lpstr>
      <vt:lpstr>3. then we mixed the dough</vt:lpstr>
      <vt:lpstr>4. we painted the plate with palmarin and then poured flour on it</vt:lpstr>
      <vt:lpstr>5. roll the dough</vt:lpstr>
      <vt:lpstr>6. we sprinkled apples with cinnamon and vanilla sugar  </vt:lpstr>
      <vt:lpstr>7. then we put the rolled dough on a baking sheet</vt:lpstr>
      <vt:lpstr>8. We squeezed the flavored apples and put them on a dough that was on a plate  </vt:lpstr>
      <vt:lpstr>9. the other halfway we put on apples</vt:lpstr>
      <vt:lpstr>10. we stabbed the dough with a fork</vt:lpstr>
      <vt:lpstr>11. we put the dough in the oven</vt:lpstr>
      <vt:lpstr>12. then we picked the dough and cut it</vt:lpstr>
      <vt:lpstr>Thanks For Watching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make apple pie</dc:title>
  <dc:creator>Comfor</dc:creator>
  <cp:lastModifiedBy>Comfor</cp:lastModifiedBy>
  <cp:revision>4</cp:revision>
  <dcterms:created xsi:type="dcterms:W3CDTF">2022-05-02T04:29:17Z</dcterms:created>
  <dcterms:modified xsi:type="dcterms:W3CDTF">2022-05-03T04:44:53Z</dcterms:modified>
</cp:coreProperties>
</file>